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7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'' ''" initials="''" lastIdx="1" clrIdx="0">
    <p:extLst>
      <p:ext uri="{19B8F6BF-5375-455C-9EA6-DF929625EA0E}">
        <p15:presenceInfo xmlns:p15="http://schemas.microsoft.com/office/powerpoint/2012/main" userId="'' ''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6E7C5C-0ADF-4162-BBD4-725769340E54}" v="485" dt="2018-09-03T12:13:57.219"/>
    <p1510:client id="{76789EA8-AB3F-4791-8E7B-BEDFCEF3AFAD}" v="921" dt="2018-09-03T13:40:52.1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5274" autoAdjust="0"/>
  </p:normalViewPr>
  <p:slideViewPr>
    <p:cSldViewPr snapToGrid="0">
      <p:cViewPr>
        <p:scale>
          <a:sx n="33" d="100"/>
          <a:sy n="33" d="100"/>
        </p:scale>
        <p:origin x="1800" y="-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commentAuthors" Target="commentAuthors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'' ''" userId="f4c44eff-de22-4f18-a1e5-18a504f5fd55" providerId="ADAL" clId="{596E7C5C-0ADF-4162-BBD4-725769340E54}"/>
    <pc:docChg chg="undo redo custSel addSld delSld modSld">
      <pc:chgData name="'' ''" userId="f4c44eff-de22-4f18-a1e5-18a504f5fd55" providerId="ADAL" clId="{596E7C5C-0ADF-4162-BBD4-725769340E54}" dt="2018-09-03T12:13:57.219" v="483" actId="14100"/>
      <pc:docMkLst>
        <pc:docMk/>
      </pc:docMkLst>
      <pc:sldChg chg="delSp del">
        <pc:chgData name="'' ''" userId="f4c44eff-de22-4f18-a1e5-18a504f5fd55" providerId="ADAL" clId="{596E7C5C-0ADF-4162-BBD4-725769340E54}" dt="2018-09-03T11:30:25.298" v="34" actId="2696"/>
        <pc:sldMkLst>
          <pc:docMk/>
          <pc:sldMk cId="2904185010" sldId="256"/>
        </pc:sldMkLst>
        <pc:spChg chg="del">
          <ac:chgData name="'' ''" userId="f4c44eff-de22-4f18-a1e5-18a504f5fd55" providerId="ADAL" clId="{596E7C5C-0ADF-4162-BBD4-725769340E54}" dt="2018-09-03T05:03:48.004" v="0" actId="478"/>
          <ac:spMkLst>
            <pc:docMk/>
            <pc:sldMk cId="2904185010" sldId="256"/>
            <ac:spMk id="2" creationId="{9CEE5ED6-716E-4A0F-BD92-0649B298AC76}"/>
          </ac:spMkLst>
        </pc:spChg>
        <pc:spChg chg="del">
          <ac:chgData name="'' ''" userId="f4c44eff-de22-4f18-a1e5-18a504f5fd55" providerId="ADAL" clId="{596E7C5C-0ADF-4162-BBD4-725769340E54}" dt="2018-09-03T05:03:48.988" v="1" actId="478"/>
          <ac:spMkLst>
            <pc:docMk/>
            <pc:sldMk cId="2904185010" sldId="256"/>
            <ac:spMk id="3" creationId="{0666E24F-7282-42DF-B05C-F2584BBFDF56}"/>
          </ac:spMkLst>
        </pc:spChg>
      </pc:sldChg>
      <pc:sldChg chg="addSp delSp modSp add">
        <pc:chgData name="'' ''" userId="f4c44eff-de22-4f18-a1e5-18a504f5fd55" providerId="ADAL" clId="{596E7C5C-0ADF-4162-BBD4-725769340E54}" dt="2018-09-03T12:13:57.219" v="483" actId="14100"/>
        <pc:sldMkLst>
          <pc:docMk/>
          <pc:sldMk cId="409467872" sldId="257"/>
        </pc:sldMkLst>
        <pc:spChg chg="add mod">
          <ac:chgData name="'' ''" userId="f4c44eff-de22-4f18-a1e5-18a504f5fd55" providerId="ADAL" clId="{596E7C5C-0ADF-4162-BBD4-725769340E54}" dt="2018-09-03T11:30:51.689" v="41" actId="1076"/>
          <ac:spMkLst>
            <pc:docMk/>
            <pc:sldMk cId="409467872" sldId="257"/>
            <ac:spMk id="2" creationId="{2AE9E2CC-DB5D-4B80-8B61-ACA66014ACEA}"/>
          </ac:spMkLst>
        </pc:spChg>
        <pc:spChg chg="add mod">
          <ac:chgData name="'' ''" userId="f4c44eff-de22-4f18-a1e5-18a504f5fd55" providerId="ADAL" clId="{596E7C5C-0ADF-4162-BBD4-725769340E54}" dt="2018-09-03T11:28:36.960" v="18" actId="14100"/>
          <ac:spMkLst>
            <pc:docMk/>
            <pc:sldMk cId="409467872" sldId="257"/>
            <ac:spMk id="3" creationId="{7F56F555-AEB3-46CC-9AF9-434C5C86029B}"/>
          </ac:spMkLst>
        </pc:spChg>
        <pc:spChg chg="add del">
          <ac:chgData name="'' ''" userId="f4c44eff-de22-4f18-a1e5-18a504f5fd55" providerId="ADAL" clId="{596E7C5C-0ADF-4162-BBD4-725769340E54}" dt="2018-09-03T11:28:39.130" v="20"/>
          <ac:spMkLst>
            <pc:docMk/>
            <pc:sldMk cId="409467872" sldId="257"/>
            <ac:spMk id="4" creationId="{A7556294-261E-4A65-83BC-296D68849B85}"/>
          </ac:spMkLst>
        </pc:spChg>
        <pc:spChg chg="add del">
          <ac:chgData name="'' ''" userId="f4c44eff-de22-4f18-a1e5-18a504f5fd55" providerId="ADAL" clId="{596E7C5C-0ADF-4162-BBD4-725769340E54}" dt="2018-09-03T11:28:44.856" v="22"/>
          <ac:spMkLst>
            <pc:docMk/>
            <pc:sldMk cId="409467872" sldId="257"/>
            <ac:spMk id="5" creationId="{4108A831-09B2-4342-A5DA-02A96214CDFA}"/>
          </ac:spMkLst>
        </pc:spChg>
        <pc:spChg chg="add mod">
          <ac:chgData name="'' ''" userId="f4c44eff-de22-4f18-a1e5-18a504f5fd55" providerId="ADAL" clId="{596E7C5C-0ADF-4162-BBD4-725769340E54}" dt="2018-09-03T12:13:05.818" v="476" actId="255"/>
          <ac:spMkLst>
            <pc:docMk/>
            <pc:sldMk cId="409467872" sldId="257"/>
            <ac:spMk id="10" creationId="{C19CB5D5-E041-4F40-8CD7-CFC43C6C0009}"/>
          </ac:spMkLst>
        </pc:spChg>
        <pc:spChg chg="add del mod">
          <ac:chgData name="'' ''" userId="f4c44eff-de22-4f18-a1e5-18a504f5fd55" providerId="ADAL" clId="{596E7C5C-0ADF-4162-BBD4-725769340E54}" dt="2018-09-03T11:32:22.895" v="76" actId="478"/>
          <ac:spMkLst>
            <pc:docMk/>
            <pc:sldMk cId="409467872" sldId="257"/>
            <ac:spMk id="11" creationId="{70DEF08D-97F0-4898-B310-EB8351475C57}"/>
          </ac:spMkLst>
        </pc:spChg>
        <pc:spChg chg="add mod">
          <ac:chgData name="'' ''" userId="f4c44eff-de22-4f18-a1e5-18a504f5fd55" providerId="ADAL" clId="{596E7C5C-0ADF-4162-BBD4-725769340E54}" dt="2018-09-03T12:12:59.334" v="475" actId="255"/>
          <ac:spMkLst>
            <pc:docMk/>
            <pc:sldMk cId="409467872" sldId="257"/>
            <ac:spMk id="12" creationId="{C7C3E5BF-B437-4E0B-B9F1-9A58F627BA87}"/>
          </ac:spMkLst>
        </pc:spChg>
        <pc:spChg chg="add mod ord">
          <ac:chgData name="'' ''" userId="f4c44eff-de22-4f18-a1e5-18a504f5fd55" providerId="ADAL" clId="{596E7C5C-0ADF-4162-BBD4-725769340E54}" dt="2018-09-03T11:39:33.877" v="165" actId="207"/>
          <ac:spMkLst>
            <pc:docMk/>
            <pc:sldMk cId="409467872" sldId="257"/>
            <ac:spMk id="15" creationId="{CFF948C7-A2D7-4C4C-A2DC-D2D4C1A1E9CA}"/>
          </ac:spMkLst>
        </pc:spChg>
        <pc:spChg chg="add mod">
          <ac:chgData name="'' ''" userId="f4c44eff-de22-4f18-a1e5-18a504f5fd55" providerId="ADAL" clId="{596E7C5C-0ADF-4162-BBD4-725769340E54}" dt="2018-09-03T11:44:39.652" v="207" actId="113"/>
          <ac:spMkLst>
            <pc:docMk/>
            <pc:sldMk cId="409467872" sldId="257"/>
            <ac:spMk id="23" creationId="{35772A5B-5191-4DAE-A14E-AF5EC2350761}"/>
          </ac:spMkLst>
        </pc:spChg>
        <pc:spChg chg="add del mod">
          <ac:chgData name="'' ''" userId="f4c44eff-de22-4f18-a1e5-18a504f5fd55" providerId="ADAL" clId="{596E7C5C-0ADF-4162-BBD4-725769340E54}" dt="2018-09-03T11:41:23.247" v="195" actId="11529"/>
          <ac:spMkLst>
            <pc:docMk/>
            <pc:sldMk cId="409467872" sldId="257"/>
            <ac:spMk id="24" creationId="{B7E684EB-0CAF-4B4D-84A0-CAC49073EDE7}"/>
          </ac:spMkLst>
        </pc:spChg>
        <pc:spChg chg="add mod">
          <ac:chgData name="'' ''" userId="f4c44eff-de22-4f18-a1e5-18a504f5fd55" providerId="ADAL" clId="{596E7C5C-0ADF-4162-BBD4-725769340E54}" dt="2018-09-03T11:54:42.968" v="313"/>
          <ac:spMkLst>
            <pc:docMk/>
            <pc:sldMk cId="409467872" sldId="257"/>
            <ac:spMk id="25" creationId="{D268EFB4-3B17-4903-A807-F917C6FB8290}"/>
          </ac:spMkLst>
        </pc:spChg>
        <pc:spChg chg="add mod">
          <ac:chgData name="'' ''" userId="f4c44eff-de22-4f18-a1e5-18a504f5fd55" providerId="ADAL" clId="{596E7C5C-0ADF-4162-BBD4-725769340E54}" dt="2018-09-03T11:57:10.123" v="364" actId="1076"/>
          <ac:spMkLst>
            <pc:docMk/>
            <pc:sldMk cId="409467872" sldId="257"/>
            <ac:spMk id="28" creationId="{F0CC5533-3B66-4D2C-8BF9-7CC697463628}"/>
          </ac:spMkLst>
        </pc:spChg>
        <pc:spChg chg="add mod">
          <ac:chgData name="'' ''" userId="f4c44eff-de22-4f18-a1e5-18a504f5fd55" providerId="ADAL" clId="{596E7C5C-0ADF-4162-BBD4-725769340E54}" dt="2018-09-03T11:57:02.100" v="360" actId="1076"/>
          <ac:spMkLst>
            <pc:docMk/>
            <pc:sldMk cId="409467872" sldId="257"/>
            <ac:spMk id="29" creationId="{78B7C183-8AA1-4CC6-8780-C8B0E0BCED4B}"/>
          </ac:spMkLst>
        </pc:spChg>
        <pc:spChg chg="add mod">
          <ac:chgData name="'' ''" userId="f4c44eff-de22-4f18-a1e5-18a504f5fd55" providerId="ADAL" clId="{596E7C5C-0ADF-4162-BBD4-725769340E54}" dt="2018-09-03T12:03:04.415" v="422" actId="1076"/>
          <ac:spMkLst>
            <pc:docMk/>
            <pc:sldMk cId="409467872" sldId="257"/>
            <ac:spMk id="34" creationId="{33F4D20C-24A7-4DD6-83D0-E04F90E07CEA}"/>
          </ac:spMkLst>
        </pc:spChg>
        <pc:spChg chg="add mod">
          <ac:chgData name="'' ''" userId="f4c44eff-de22-4f18-a1e5-18a504f5fd55" providerId="ADAL" clId="{596E7C5C-0ADF-4162-BBD4-725769340E54}" dt="2018-09-03T12:04:34.824" v="442" actId="14100"/>
          <ac:spMkLst>
            <pc:docMk/>
            <pc:sldMk cId="409467872" sldId="257"/>
            <ac:spMk id="35" creationId="{DEBDD58C-B1EA-4410-902D-C8CE35BF365B}"/>
          </ac:spMkLst>
        </pc:spChg>
        <pc:spChg chg="add mod">
          <ac:chgData name="'' ''" userId="f4c44eff-de22-4f18-a1e5-18a504f5fd55" providerId="ADAL" clId="{596E7C5C-0ADF-4162-BBD4-725769340E54}" dt="2018-09-03T12:12:26.190" v="474" actId="14100"/>
          <ac:spMkLst>
            <pc:docMk/>
            <pc:sldMk cId="409467872" sldId="257"/>
            <ac:spMk id="38" creationId="{F840F867-7250-4861-B33D-F2BC878A3575}"/>
          </ac:spMkLst>
        </pc:spChg>
        <pc:spChg chg="add mod">
          <ac:chgData name="'' ''" userId="f4c44eff-de22-4f18-a1e5-18a504f5fd55" providerId="ADAL" clId="{596E7C5C-0ADF-4162-BBD4-725769340E54}" dt="2018-09-03T12:11:55.480" v="473" actId="255"/>
          <ac:spMkLst>
            <pc:docMk/>
            <pc:sldMk cId="409467872" sldId="257"/>
            <ac:spMk id="39" creationId="{95D8ACCF-EAD7-4A6A-85B9-DBEFA7C5B452}"/>
          </ac:spMkLst>
        </pc:spChg>
        <pc:grpChg chg="add mod">
          <ac:chgData name="'' ''" userId="f4c44eff-de22-4f18-a1e5-18a504f5fd55" providerId="ADAL" clId="{596E7C5C-0ADF-4162-BBD4-725769340E54}" dt="2018-09-03T12:02:51.496" v="419" actId="1076"/>
          <ac:grpSpMkLst>
            <pc:docMk/>
            <pc:sldMk cId="409467872" sldId="257"/>
            <ac:grpSpMk id="26" creationId="{941EDDF5-4841-4896-9119-B41A8443EF8F}"/>
          </ac:grpSpMkLst>
        </pc:grpChg>
        <pc:picChg chg="add del mod">
          <ac:chgData name="'' ''" userId="f4c44eff-de22-4f18-a1e5-18a504f5fd55" providerId="ADAL" clId="{596E7C5C-0ADF-4162-BBD4-725769340E54}" dt="2018-09-03T11:29:37.138" v="29" actId="478"/>
          <ac:picMkLst>
            <pc:docMk/>
            <pc:sldMk cId="409467872" sldId="257"/>
            <ac:picMk id="7" creationId="{EB751647-D1A1-42A2-8858-C9DCE799942C}"/>
          </ac:picMkLst>
        </pc:picChg>
        <pc:picChg chg="add mod">
          <ac:chgData name="'' ''" userId="f4c44eff-de22-4f18-a1e5-18a504f5fd55" providerId="ADAL" clId="{596E7C5C-0ADF-4162-BBD4-725769340E54}" dt="2018-09-03T11:30:37.128" v="38" actId="1076"/>
          <ac:picMkLst>
            <pc:docMk/>
            <pc:sldMk cId="409467872" sldId="257"/>
            <ac:picMk id="9" creationId="{87197BF6-E764-4CB6-8E94-239B3C5A8628}"/>
          </ac:picMkLst>
        </pc:picChg>
        <pc:picChg chg="add mod">
          <ac:chgData name="'' ''" userId="f4c44eff-de22-4f18-a1e5-18a504f5fd55" providerId="ADAL" clId="{596E7C5C-0ADF-4162-BBD4-725769340E54}" dt="2018-09-03T11:57:47.762" v="371" actId="1076"/>
          <ac:picMkLst>
            <pc:docMk/>
            <pc:sldMk cId="409467872" sldId="257"/>
            <ac:picMk id="27" creationId="{CC396FC5-0FEB-42F6-B21E-2DB554325B9C}"/>
          </ac:picMkLst>
        </pc:picChg>
        <pc:picChg chg="add mod">
          <ac:chgData name="'' ''" userId="f4c44eff-de22-4f18-a1e5-18a504f5fd55" providerId="ADAL" clId="{596E7C5C-0ADF-4162-BBD4-725769340E54}" dt="2018-09-03T12:02:59.129" v="421" actId="1076"/>
          <ac:picMkLst>
            <pc:docMk/>
            <pc:sldMk cId="409467872" sldId="257"/>
            <ac:picMk id="31" creationId="{107D1088-AC47-49F7-914C-39E2FA6A82F2}"/>
          </ac:picMkLst>
        </pc:picChg>
        <pc:picChg chg="add mod">
          <ac:chgData name="'' ''" userId="f4c44eff-de22-4f18-a1e5-18a504f5fd55" providerId="ADAL" clId="{596E7C5C-0ADF-4162-BBD4-725769340E54}" dt="2018-09-03T12:03:07.582" v="423" actId="1076"/>
          <ac:picMkLst>
            <pc:docMk/>
            <pc:sldMk cId="409467872" sldId="257"/>
            <ac:picMk id="32" creationId="{A209C163-7A39-4075-817C-46C62A7819CD}"/>
          </ac:picMkLst>
        </pc:picChg>
        <pc:picChg chg="add mod">
          <ac:chgData name="'' ''" userId="f4c44eff-de22-4f18-a1e5-18a504f5fd55" providerId="ADAL" clId="{596E7C5C-0ADF-4162-BBD4-725769340E54}" dt="2018-09-03T12:03:10.863" v="424" actId="1076"/>
          <ac:picMkLst>
            <pc:docMk/>
            <pc:sldMk cId="409467872" sldId="257"/>
            <ac:picMk id="33" creationId="{3DE86526-FC56-4204-9CCF-EF29A6B3C2A4}"/>
          </ac:picMkLst>
        </pc:picChg>
        <pc:picChg chg="add mod">
          <ac:chgData name="'' ''" userId="f4c44eff-de22-4f18-a1e5-18a504f5fd55" providerId="ADAL" clId="{596E7C5C-0ADF-4162-BBD4-725769340E54}" dt="2018-09-03T12:06:57.323" v="449" actId="14100"/>
          <ac:picMkLst>
            <pc:docMk/>
            <pc:sldMk cId="409467872" sldId="257"/>
            <ac:picMk id="36" creationId="{F848A20E-F8D7-463B-A048-C5742DAC3766}"/>
          </ac:picMkLst>
        </pc:picChg>
        <pc:cxnChg chg="add del mod">
          <ac:chgData name="'' ''" userId="f4c44eff-de22-4f18-a1e5-18a504f5fd55" providerId="ADAL" clId="{596E7C5C-0ADF-4162-BBD4-725769340E54}" dt="2018-09-03T11:39:13.338" v="162" actId="478"/>
          <ac:cxnSpMkLst>
            <pc:docMk/>
            <pc:sldMk cId="409467872" sldId="257"/>
            <ac:cxnSpMk id="14" creationId="{749E8D45-145B-4F8B-9F53-C9B94D474708}"/>
          </ac:cxnSpMkLst>
        </pc:cxnChg>
        <pc:cxnChg chg="add del mod">
          <ac:chgData name="'' ''" userId="f4c44eff-de22-4f18-a1e5-18a504f5fd55" providerId="ADAL" clId="{596E7C5C-0ADF-4162-BBD4-725769340E54}" dt="2018-09-03T11:40:23.181" v="169" actId="478"/>
          <ac:cxnSpMkLst>
            <pc:docMk/>
            <pc:sldMk cId="409467872" sldId="257"/>
            <ac:cxnSpMk id="17" creationId="{15749C0F-32AE-4AE5-B766-F8EFEE0656ED}"/>
          </ac:cxnSpMkLst>
        </pc:cxnChg>
        <pc:cxnChg chg="add mod">
          <ac:chgData name="'' ''" userId="f4c44eff-de22-4f18-a1e5-18a504f5fd55" providerId="ADAL" clId="{596E7C5C-0ADF-4162-BBD4-725769340E54}" dt="2018-09-03T11:40:37.968" v="172" actId="14100"/>
          <ac:cxnSpMkLst>
            <pc:docMk/>
            <pc:sldMk cId="409467872" sldId="257"/>
            <ac:cxnSpMk id="20" creationId="{BD7D8A30-2584-47E8-A2FB-756B8F0AE0ED}"/>
          </ac:cxnSpMkLst>
        </pc:cxnChg>
        <pc:cxnChg chg="add mod ord">
          <ac:chgData name="'' ''" userId="f4c44eff-de22-4f18-a1e5-18a504f5fd55" providerId="ADAL" clId="{596E7C5C-0ADF-4162-BBD4-725769340E54}" dt="2018-09-03T12:11:14.561" v="465" actId="166"/>
          <ac:cxnSpMkLst>
            <pc:docMk/>
            <pc:sldMk cId="409467872" sldId="257"/>
            <ac:cxnSpMk id="37" creationId="{249749FE-437D-4DCA-8DFB-DB84D43EE32E}"/>
          </ac:cxnSpMkLst>
        </pc:cxnChg>
        <pc:cxnChg chg="add mod">
          <ac:chgData name="'' ''" userId="f4c44eff-de22-4f18-a1e5-18a504f5fd55" providerId="ADAL" clId="{596E7C5C-0ADF-4162-BBD4-725769340E54}" dt="2018-09-03T12:13:57.219" v="483" actId="14100"/>
          <ac:cxnSpMkLst>
            <pc:docMk/>
            <pc:sldMk cId="409467872" sldId="257"/>
            <ac:cxnSpMk id="40" creationId="{DD999A8B-EBB8-42C8-A4C7-E975E8FA5CB4}"/>
          </ac:cxnSpMkLst>
        </pc:cxnChg>
      </pc:sldChg>
    </pc:docChg>
  </pc:docChgLst>
  <pc:docChgLst>
    <pc:chgData name="'' ''" userId="f4c44eff-de22-4f18-a1e5-18a504f5fd55" providerId="ADAL" clId="{76789EA8-AB3F-4791-8E7B-BEDFCEF3AFAD}"/>
    <pc:docChg chg="undo redo custSel modSld">
      <pc:chgData name="'' ''" userId="f4c44eff-de22-4f18-a1e5-18a504f5fd55" providerId="ADAL" clId="{76789EA8-AB3F-4791-8E7B-BEDFCEF3AFAD}" dt="2018-09-03T13:40:51.268" v="910" actId="1076"/>
      <pc:docMkLst>
        <pc:docMk/>
      </pc:docMkLst>
      <pc:sldChg chg="addSp delSp modSp addCm">
        <pc:chgData name="'' ''" userId="f4c44eff-de22-4f18-a1e5-18a504f5fd55" providerId="ADAL" clId="{76789EA8-AB3F-4791-8E7B-BEDFCEF3AFAD}" dt="2018-09-03T13:40:51.268" v="910" actId="1076"/>
        <pc:sldMkLst>
          <pc:docMk/>
          <pc:sldMk cId="409467872" sldId="257"/>
        </pc:sldMkLst>
        <pc:spChg chg="add mod">
          <ac:chgData name="'' ''" userId="f4c44eff-de22-4f18-a1e5-18a504f5fd55" providerId="ADAL" clId="{76789EA8-AB3F-4791-8E7B-BEDFCEF3AFAD}" dt="2018-09-03T13:36:44.558" v="889" actId="113"/>
          <ac:spMkLst>
            <pc:docMk/>
            <pc:sldMk cId="409467872" sldId="257"/>
            <ac:spMk id="4" creationId="{29F5A5AE-77A0-42C8-A1CB-14B0F9D562DA}"/>
          </ac:spMkLst>
        </pc:spChg>
        <pc:spChg chg="add mod">
          <ac:chgData name="'' ''" userId="f4c44eff-de22-4f18-a1e5-18a504f5fd55" providerId="ADAL" clId="{76789EA8-AB3F-4791-8E7B-BEDFCEF3AFAD}" dt="2018-09-03T13:28:17.998" v="837" actId="1076"/>
          <ac:spMkLst>
            <pc:docMk/>
            <pc:sldMk cId="409467872" sldId="257"/>
            <ac:spMk id="6" creationId="{1484C3B0-0587-473B-B5F3-4B2A478E6A0D}"/>
          </ac:spMkLst>
        </pc:spChg>
        <pc:spChg chg="add mod ord">
          <ac:chgData name="'' ''" userId="f4c44eff-de22-4f18-a1e5-18a504f5fd55" providerId="ADAL" clId="{76789EA8-AB3F-4791-8E7B-BEDFCEF3AFAD}" dt="2018-09-03T13:29:52.368" v="851" actId="1076"/>
          <ac:spMkLst>
            <pc:docMk/>
            <pc:sldMk cId="409467872" sldId="257"/>
            <ac:spMk id="7" creationId="{2C78DBAA-ADE2-4704-B204-8F10443AEE30}"/>
          </ac:spMkLst>
        </pc:spChg>
        <pc:spChg chg="add mod ord">
          <ac:chgData name="'' ''" userId="f4c44eff-de22-4f18-a1e5-18a504f5fd55" providerId="ADAL" clId="{76789EA8-AB3F-4791-8E7B-BEDFCEF3AFAD}" dt="2018-09-03T13:30:32.383" v="854" actId="167"/>
          <ac:spMkLst>
            <pc:docMk/>
            <pc:sldMk cId="409467872" sldId="257"/>
            <ac:spMk id="8" creationId="{E20BC8A4-9738-486E-B427-71E8DE8ECAFA}"/>
          </ac:spMkLst>
        </pc:spChg>
        <pc:spChg chg="add del mod">
          <ac:chgData name="'' ''" userId="f4c44eff-de22-4f18-a1e5-18a504f5fd55" providerId="ADAL" clId="{76789EA8-AB3F-4791-8E7B-BEDFCEF3AFAD}" dt="2018-09-03T13:32:36.095" v="871" actId="478"/>
          <ac:spMkLst>
            <pc:docMk/>
            <pc:sldMk cId="409467872" sldId="257"/>
            <ac:spMk id="11" creationId="{C2AE7A9E-B508-4237-806E-DBE867562DD3}"/>
          </ac:spMkLst>
        </pc:spChg>
        <pc:spChg chg="mod">
          <ac:chgData name="'' ''" userId="f4c44eff-de22-4f18-a1e5-18a504f5fd55" providerId="ADAL" clId="{76789EA8-AB3F-4791-8E7B-BEDFCEF3AFAD}" dt="2018-09-03T13:31:05.828" v="857" actId="1076"/>
          <ac:spMkLst>
            <pc:docMk/>
            <pc:sldMk cId="409467872" sldId="257"/>
            <ac:spMk id="15" creationId="{CFF948C7-A2D7-4C4C-A2DC-D2D4C1A1E9CA}"/>
          </ac:spMkLst>
        </pc:spChg>
        <pc:spChg chg="mod">
          <ac:chgData name="'' ''" userId="f4c44eff-de22-4f18-a1e5-18a504f5fd55" providerId="ADAL" clId="{76789EA8-AB3F-4791-8E7B-BEDFCEF3AFAD}" dt="2018-09-03T13:29:43.001" v="850" actId="1076"/>
          <ac:spMkLst>
            <pc:docMk/>
            <pc:sldMk cId="409467872" sldId="257"/>
            <ac:spMk id="25" creationId="{D268EFB4-3B17-4903-A807-F917C6FB8290}"/>
          </ac:spMkLst>
        </pc:spChg>
        <pc:spChg chg="mod">
          <ac:chgData name="'' ''" userId="f4c44eff-de22-4f18-a1e5-18a504f5fd55" providerId="ADAL" clId="{76789EA8-AB3F-4791-8E7B-BEDFCEF3AFAD}" dt="2018-09-03T13:40:51.268" v="910" actId="1076"/>
          <ac:spMkLst>
            <pc:docMk/>
            <pc:sldMk cId="409467872" sldId="257"/>
            <ac:spMk id="28" creationId="{F0CC5533-3B66-4D2C-8BF9-7CC697463628}"/>
          </ac:spMkLst>
        </pc:spChg>
        <pc:spChg chg="mod">
          <ac:chgData name="'' ''" userId="f4c44eff-de22-4f18-a1e5-18a504f5fd55" providerId="ADAL" clId="{76789EA8-AB3F-4791-8E7B-BEDFCEF3AFAD}" dt="2018-09-03T13:36:33.034" v="887" actId="113"/>
          <ac:spMkLst>
            <pc:docMk/>
            <pc:sldMk cId="409467872" sldId="257"/>
            <ac:spMk id="34" creationId="{33F4D20C-24A7-4DD6-83D0-E04F90E07CEA}"/>
          </ac:spMkLst>
        </pc:spChg>
        <pc:spChg chg="mod">
          <ac:chgData name="'' ''" userId="f4c44eff-de22-4f18-a1e5-18a504f5fd55" providerId="ADAL" clId="{76789EA8-AB3F-4791-8E7B-BEDFCEF3AFAD}" dt="2018-09-03T13:36:38.773" v="888" actId="113"/>
          <ac:spMkLst>
            <pc:docMk/>
            <pc:sldMk cId="409467872" sldId="257"/>
            <ac:spMk id="35" creationId="{DEBDD58C-B1EA-4410-902D-C8CE35BF365B}"/>
          </ac:spMkLst>
        </pc:spChg>
        <pc:spChg chg="mod ord">
          <ac:chgData name="'' ''" userId="f4c44eff-de22-4f18-a1e5-18a504f5fd55" providerId="ADAL" clId="{76789EA8-AB3F-4791-8E7B-BEDFCEF3AFAD}" dt="2018-09-03T13:33:19.895" v="875" actId="207"/>
          <ac:spMkLst>
            <pc:docMk/>
            <pc:sldMk cId="409467872" sldId="257"/>
            <ac:spMk id="38" creationId="{F840F867-7250-4861-B33D-F2BC878A3575}"/>
          </ac:spMkLst>
        </pc:spChg>
        <pc:spChg chg="mod ord">
          <ac:chgData name="'' ''" userId="f4c44eff-de22-4f18-a1e5-18a504f5fd55" providerId="ADAL" clId="{76789EA8-AB3F-4791-8E7B-BEDFCEF3AFAD}" dt="2018-09-03T13:34:25.197" v="882" actId="14100"/>
          <ac:spMkLst>
            <pc:docMk/>
            <pc:sldMk cId="409467872" sldId="257"/>
            <ac:spMk id="39" creationId="{95D8ACCF-EAD7-4A6A-85B9-DBEFA7C5B452}"/>
          </ac:spMkLst>
        </pc:spChg>
        <pc:spChg chg="add mod">
          <ac:chgData name="'' ''" userId="f4c44eff-de22-4f18-a1e5-18a504f5fd55" providerId="ADAL" clId="{76789EA8-AB3F-4791-8E7B-BEDFCEF3AFAD}" dt="2018-09-03T13:39:17.408" v="892" actId="207"/>
          <ac:spMkLst>
            <pc:docMk/>
            <pc:sldMk cId="409467872" sldId="257"/>
            <ac:spMk id="56" creationId="{4B8AD1BB-F51D-47D6-8529-24C6E0122D0B}"/>
          </ac:spMkLst>
        </pc:spChg>
        <pc:spChg chg="add mod">
          <ac:chgData name="'' ''" userId="f4c44eff-de22-4f18-a1e5-18a504f5fd55" providerId="ADAL" clId="{76789EA8-AB3F-4791-8E7B-BEDFCEF3AFAD}" dt="2018-09-03T13:39:13.827" v="891" actId="207"/>
          <ac:spMkLst>
            <pc:docMk/>
            <pc:sldMk cId="409467872" sldId="257"/>
            <ac:spMk id="81" creationId="{B485588F-53BD-433E-BAB9-880996A9AA0A}"/>
          </ac:spMkLst>
        </pc:spChg>
        <pc:spChg chg="add mod">
          <ac:chgData name="'' ''" userId="f4c44eff-de22-4f18-a1e5-18a504f5fd55" providerId="ADAL" clId="{76789EA8-AB3F-4791-8E7B-BEDFCEF3AFAD}" dt="2018-09-03T13:28:24.989" v="838" actId="1076"/>
          <ac:spMkLst>
            <pc:docMk/>
            <pc:sldMk cId="409467872" sldId="257"/>
            <ac:spMk id="99" creationId="{E2C53C1D-45FD-479A-A137-35E699307122}"/>
          </ac:spMkLst>
        </pc:spChg>
        <pc:spChg chg="add mod">
          <ac:chgData name="'' ''" userId="f4c44eff-de22-4f18-a1e5-18a504f5fd55" providerId="ADAL" clId="{76789EA8-AB3F-4791-8E7B-BEDFCEF3AFAD}" dt="2018-09-03T13:36:29.003" v="886" actId="113"/>
          <ac:spMkLst>
            <pc:docMk/>
            <pc:sldMk cId="409467872" sldId="257"/>
            <ac:spMk id="100" creationId="{24BB12B8-D44C-46E3-969B-905F0BD8B52E}"/>
          </ac:spMkLst>
        </pc:spChg>
        <pc:spChg chg="add mod">
          <ac:chgData name="'' ''" userId="f4c44eff-de22-4f18-a1e5-18a504f5fd55" providerId="ADAL" clId="{76789EA8-AB3F-4791-8E7B-BEDFCEF3AFAD}" dt="2018-09-03T13:28:36.228" v="842" actId="1076"/>
          <ac:spMkLst>
            <pc:docMk/>
            <pc:sldMk cId="409467872" sldId="257"/>
            <ac:spMk id="101" creationId="{55C738B5-9C22-4E2B-8090-BA590F203F9F}"/>
          </ac:spMkLst>
        </pc:spChg>
        <pc:spChg chg="add mod">
          <ac:chgData name="'' ''" userId="f4c44eff-de22-4f18-a1e5-18a504f5fd55" providerId="ADAL" clId="{76789EA8-AB3F-4791-8E7B-BEDFCEF3AFAD}" dt="2018-09-03T13:40:50.189" v="905" actId="1076"/>
          <ac:spMkLst>
            <pc:docMk/>
            <pc:sldMk cId="409467872" sldId="257"/>
            <ac:spMk id="102" creationId="{79B17371-988C-4C8E-BC86-3F507A1BF37B}"/>
          </ac:spMkLst>
        </pc:spChg>
        <pc:spChg chg="add mod">
          <ac:chgData name="'' ''" userId="f4c44eff-de22-4f18-a1e5-18a504f5fd55" providerId="ADAL" clId="{76789EA8-AB3F-4791-8E7B-BEDFCEF3AFAD}" dt="2018-09-03T13:40:49.551" v="902" actId="1076"/>
          <ac:spMkLst>
            <pc:docMk/>
            <pc:sldMk cId="409467872" sldId="257"/>
            <ac:spMk id="103" creationId="{A228CF61-1203-452F-90DD-6DCCD0138A33}"/>
          </ac:spMkLst>
        </pc:spChg>
        <pc:grpChg chg="add mod">
          <ac:chgData name="'' ''" userId="f4c44eff-de22-4f18-a1e5-18a504f5fd55" providerId="ADAL" clId="{76789EA8-AB3F-4791-8E7B-BEDFCEF3AFAD}" dt="2018-09-03T13:28:26.946" v="840" actId="1076"/>
          <ac:grpSpMkLst>
            <pc:docMk/>
            <pc:sldMk cId="409467872" sldId="257"/>
            <ac:grpSpMk id="5" creationId="{AE1401E3-395F-4FB7-825C-CD2A7E39A07D}"/>
          </ac:grpSpMkLst>
        </pc:grpChg>
        <pc:grpChg chg="add mod">
          <ac:chgData name="'' ''" userId="f4c44eff-de22-4f18-a1e5-18a504f5fd55" providerId="ADAL" clId="{76789EA8-AB3F-4791-8E7B-BEDFCEF3AFAD}" dt="2018-09-03T13:20:21.220" v="787" actId="164"/>
          <ac:grpSpMkLst>
            <pc:docMk/>
            <pc:sldMk cId="409467872" sldId="257"/>
            <ac:grpSpMk id="60" creationId="{796FA384-C4F3-41DA-ADD6-E602897D3EEA}"/>
          </ac:grpSpMkLst>
        </pc:grpChg>
        <pc:grpChg chg="add mod">
          <ac:chgData name="'' ''" userId="f4c44eff-de22-4f18-a1e5-18a504f5fd55" providerId="ADAL" clId="{76789EA8-AB3F-4791-8E7B-BEDFCEF3AFAD}" dt="2018-09-03T13:20:21.220" v="787" actId="164"/>
          <ac:grpSpMkLst>
            <pc:docMk/>
            <pc:sldMk cId="409467872" sldId="257"/>
            <ac:grpSpMk id="67" creationId="{B1853014-1BD1-43C9-8A6A-669F5F17D3F9}"/>
          </ac:grpSpMkLst>
        </pc:grpChg>
        <pc:grpChg chg="add del mod">
          <ac:chgData name="'' ''" userId="f4c44eff-de22-4f18-a1e5-18a504f5fd55" providerId="ADAL" clId="{76789EA8-AB3F-4791-8E7B-BEDFCEF3AFAD}" dt="2018-09-03T12:46:09.762" v="213" actId="478"/>
          <ac:grpSpMkLst>
            <pc:docMk/>
            <pc:sldMk cId="409467872" sldId="257"/>
            <ac:grpSpMk id="77" creationId="{0115CBA5-BAC5-4BD1-B42F-24D0B8DEB831}"/>
          </ac:grpSpMkLst>
        </pc:grpChg>
        <pc:grpChg chg="add mod">
          <ac:chgData name="'' ''" userId="f4c44eff-de22-4f18-a1e5-18a504f5fd55" providerId="ADAL" clId="{76789EA8-AB3F-4791-8E7B-BEDFCEF3AFAD}" dt="2018-09-03T13:20:21.220" v="787" actId="164"/>
          <ac:grpSpMkLst>
            <pc:docMk/>
            <pc:sldMk cId="409467872" sldId="257"/>
            <ac:grpSpMk id="98" creationId="{05F67179-E75D-4A76-9887-0E6333AD3167}"/>
          </ac:grpSpMkLst>
        </pc:grp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6" creationId="{736E0036-60A6-46C8-ADA6-27B5D2607021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8" creationId="{68B01E72-9295-4991-AD16-7394BF13B0AC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13" creationId="{2C1D456C-14FF-4BFD-9DEF-2F4C00C69A84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16" creationId="{ABD928F3-67EB-454E-A059-FDC6EE3D414A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18" creationId="{5A15447F-9A05-4863-91BA-308A56DE6E98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21" creationId="{BF178FE4-1A7B-4CBB-8106-D32B2B1239FC}"/>
          </ac:picMkLst>
        </pc:picChg>
        <pc:picChg chg="add del mod">
          <ac:chgData name="'' ''" userId="f4c44eff-de22-4f18-a1e5-18a504f5fd55" providerId="ADAL" clId="{76789EA8-AB3F-4791-8E7B-BEDFCEF3AFAD}" dt="2018-09-03T12:34:28.017" v="108"/>
          <ac:picMkLst>
            <pc:docMk/>
            <pc:sldMk cId="409467872" sldId="257"/>
            <ac:picMk id="24" creationId="{7012B5E4-A119-4365-A186-0B2DB15F7A0B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41" creationId="{D4FF2DAA-509B-4B6D-ACC6-CC5D3AEC9FDB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43" creationId="{62F10EB1-38D5-4618-BA8E-E251DFDE0E09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45" creationId="{D0D26BCA-F306-4975-8281-A2D770F34F75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47" creationId="{FC80FFCF-AF86-47BA-832D-0732B76A8A1D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49" creationId="{16A0D5E6-34CB-45A8-94B1-5E173D45A89D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51" creationId="{028F3576-3E51-4500-A00C-46B3779A02A1}"/>
          </ac:picMkLst>
        </pc:picChg>
        <pc:picChg chg="add del mod">
          <ac:chgData name="'' ''" userId="f4c44eff-de22-4f18-a1e5-18a504f5fd55" providerId="ADAL" clId="{76789EA8-AB3F-4791-8E7B-BEDFCEF3AFAD}" dt="2018-09-03T12:34:25.716" v="94"/>
          <ac:picMkLst>
            <pc:docMk/>
            <pc:sldMk cId="409467872" sldId="257"/>
            <ac:picMk id="53" creationId="{41ED9F0A-4A75-47FE-A5B8-DB16DA9CC8B5}"/>
          </ac:picMkLst>
        </pc:picChg>
        <pc:picChg chg="add mod">
          <ac:chgData name="'' ''" userId="f4c44eff-de22-4f18-a1e5-18a504f5fd55" providerId="ADAL" clId="{76789EA8-AB3F-4791-8E7B-BEDFCEF3AFAD}" dt="2018-09-03T12:37:47.705" v="129" actId="164"/>
          <ac:picMkLst>
            <pc:docMk/>
            <pc:sldMk cId="409467872" sldId="257"/>
            <ac:picMk id="55" creationId="{8747530A-2C4D-43EC-9664-685995B72A65}"/>
          </ac:picMkLst>
        </pc:picChg>
        <pc:picChg chg="add mod">
          <ac:chgData name="'' ''" userId="f4c44eff-de22-4f18-a1e5-18a504f5fd55" providerId="ADAL" clId="{76789EA8-AB3F-4791-8E7B-BEDFCEF3AFAD}" dt="2018-09-03T12:37:47.705" v="129" actId="164"/>
          <ac:picMkLst>
            <pc:docMk/>
            <pc:sldMk cId="409467872" sldId="257"/>
            <ac:picMk id="57" creationId="{871479A9-D6BE-49AF-8B4E-410B49912613}"/>
          </ac:picMkLst>
        </pc:picChg>
        <pc:picChg chg="add mod">
          <ac:chgData name="'' ''" userId="f4c44eff-de22-4f18-a1e5-18a504f5fd55" providerId="ADAL" clId="{76789EA8-AB3F-4791-8E7B-BEDFCEF3AFAD}" dt="2018-09-03T12:37:56.261" v="130" actId="14100"/>
          <ac:picMkLst>
            <pc:docMk/>
            <pc:sldMk cId="409467872" sldId="257"/>
            <ac:picMk id="59" creationId="{C97F3B35-4759-4ECD-B628-DB73654F4A95}"/>
          </ac:picMkLst>
        </pc:picChg>
        <pc:picChg chg="add mod">
          <ac:chgData name="'' ''" userId="f4c44eff-de22-4f18-a1e5-18a504f5fd55" providerId="ADAL" clId="{76789EA8-AB3F-4791-8E7B-BEDFCEF3AFAD}" dt="2018-09-03T12:39:01.003" v="147" actId="164"/>
          <ac:picMkLst>
            <pc:docMk/>
            <pc:sldMk cId="409467872" sldId="257"/>
            <ac:picMk id="62" creationId="{76ED3565-16F4-4AB4-BE65-81090A93B988}"/>
          </ac:picMkLst>
        </pc:picChg>
        <pc:picChg chg="add mod">
          <ac:chgData name="'' ''" userId="f4c44eff-de22-4f18-a1e5-18a504f5fd55" providerId="ADAL" clId="{76789EA8-AB3F-4791-8E7B-BEDFCEF3AFAD}" dt="2018-09-03T12:39:01.003" v="147" actId="164"/>
          <ac:picMkLst>
            <pc:docMk/>
            <pc:sldMk cId="409467872" sldId="257"/>
            <ac:picMk id="64" creationId="{32BB71ED-69FD-4123-AEAC-8FE634809ABD}"/>
          </ac:picMkLst>
        </pc:picChg>
        <pc:picChg chg="add mod">
          <ac:chgData name="'' ''" userId="f4c44eff-de22-4f18-a1e5-18a504f5fd55" providerId="ADAL" clId="{76789EA8-AB3F-4791-8E7B-BEDFCEF3AFAD}" dt="2018-09-03T12:39:01.003" v="147" actId="164"/>
          <ac:picMkLst>
            <pc:docMk/>
            <pc:sldMk cId="409467872" sldId="257"/>
            <ac:picMk id="66" creationId="{1DD23C7F-6552-4F8E-98DA-06320F8EE9F9}"/>
          </ac:picMkLst>
        </pc:picChg>
        <pc:picChg chg="add mod ord">
          <ac:chgData name="'' ''" userId="f4c44eff-de22-4f18-a1e5-18a504f5fd55" providerId="ADAL" clId="{76789EA8-AB3F-4791-8E7B-BEDFCEF3AFAD}" dt="2018-09-03T13:34:28.996" v="883" actId="1076"/>
          <ac:picMkLst>
            <pc:docMk/>
            <pc:sldMk cId="409467872" sldId="257"/>
            <ac:picMk id="73" creationId="{575E4F77-4752-48EC-91E2-1C8FC8080BE8}"/>
          </ac:picMkLst>
        </pc:picChg>
        <pc:picChg chg="add mod">
          <ac:chgData name="'' ''" userId="f4c44eff-de22-4f18-a1e5-18a504f5fd55" providerId="ADAL" clId="{76789EA8-AB3F-4791-8E7B-BEDFCEF3AFAD}" dt="2018-09-03T12:45:16.931" v="201" actId="1076"/>
          <ac:picMkLst>
            <pc:docMk/>
            <pc:sldMk cId="409467872" sldId="257"/>
            <ac:picMk id="75" creationId="{90A833F2-A59B-4EE9-B42E-E32F3813C321}"/>
          </ac:picMkLst>
        </pc:picChg>
        <pc:picChg chg="add mod">
          <ac:chgData name="'' ''" userId="f4c44eff-de22-4f18-a1e5-18a504f5fd55" providerId="ADAL" clId="{76789EA8-AB3F-4791-8E7B-BEDFCEF3AFAD}" dt="2018-09-03T12:50:14.734" v="255" actId="164"/>
          <ac:picMkLst>
            <pc:docMk/>
            <pc:sldMk cId="409467872" sldId="257"/>
            <ac:picMk id="93" creationId="{E286E57F-3341-4AAE-9119-85E66516A217}"/>
          </ac:picMkLst>
        </pc:picChg>
        <pc:picChg chg="add mod">
          <ac:chgData name="'' ''" userId="f4c44eff-de22-4f18-a1e5-18a504f5fd55" providerId="ADAL" clId="{76789EA8-AB3F-4791-8E7B-BEDFCEF3AFAD}" dt="2018-09-03T12:50:14.734" v="255" actId="164"/>
          <ac:picMkLst>
            <pc:docMk/>
            <pc:sldMk cId="409467872" sldId="257"/>
            <ac:picMk id="95" creationId="{E5ED3EA7-098B-46BE-B5AA-C239BFFB6A3E}"/>
          </ac:picMkLst>
        </pc:picChg>
        <pc:picChg chg="add mod">
          <ac:chgData name="'' ''" userId="f4c44eff-de22-4f18-a1e5-18a504f5fd55" providerId="ADAL" clId="{76789EA8-AB3F-4791-8E7B-BEDFCEF3AFAD}" dt="2018-09-03T12:50:14.734" v="255" actId="164"/>
          <ac:picMkLst>
            <pc:docMk/>
            <pc:sldMk cId="409467872" sldId="257"/>
            <ac:picMk id="97" creationId="{84D1DDBE-29EA-4444-B8BD-266B8F095667}"/>
          </ac:picMkLst>
        </pc:picChg>
        <pc:picChg chg="add mod">
          <ac:chgData name="'' ''" userId="f4c44eff-de22-4f18-a1e5-18a504f5fd55" providerId="ADAL" clId="{76789EA8-AB3F-4791-8E7B-BEDFCEF3AFAD}" dt="2018-09-03T13:28:12.330" v="835" actId="1076"/>
          <ac:picMkLst>
            <pc:docMk/>
            <pc:sldMk cId="409467872" sldId="257"/>
            <ac:picMk id="1026" creationId="{535CA4F1-CB4F-442B-9A85-6BE65F7C6DAD}"/>
          </ac:picMkLst>
        </pc:picChg>
        <pc:cxnChg chg="mod">
          <ac:chgData name="'' ''" userId="f4c44eff-de22-4f18-a1e5-18a504f5fd55" providerId="ADAL" clId="{76789EA8-AB3F-4791-8E7B-BEDFCEF3AFAD}" dt="2018-09-03T12:40:09.340" v="152" actId="14100"/>
          <ac:cxnSpMkLst>
            <pc:docMk/>
            <pc:sldMk cId="409467872" sldId="257"/>
            <ac:cxnSpMk id="20" creationId="{BD7D8A30-2584-47E8-A2FB-756B8F0AE0ED}"/>
          </ac:cxnSpMkLst>
        </pc:cxnChg>
        <pc:cxnChg chg="ord">
          <ac:chgData name="'' ''" userId="f4c44eff-de22-4f18-a1e5-18a504f5fd55" providerId="ADAL" clId="{76789EA8-AB3F-4791-8E7B-BEDFCEF3AFAD}" dt="2018-09-03T13:40:50.668" v="907" actId="166"/>
          <ac:cxnSpMkLst>
            <pc:docMk/>
            <pc:sldMk cId="409467872" sldId="257"/>
            <ac:cxnSpMk id="37" creationId="{249749FE-437D-4DCA-8DFB-DB84D43EE32E}"/>
          </ac:cxnSpMkLst>
        </pc:cxnChg>
        <pc:cxnChg chg="mod ord">
          <ac:chgData name="'' ''" userId="f4c44eff-de22-4f18-a1e5-18a504f5fd55" providerId="ADAL" clId="{76789EA8-AB3F-4791-8E7B-BEDFCEF3AFAD}" dt="2018-09-03T13:40:50.443" v="906" actId="166"/>
          <ac:cxnSpMkLst>
            <pc:docMk/>
            <pc:sldMk cId="409467872" sldId="257"/>
            <ac:cxnSpMk id="40" creationId="{DD999A8B-EBB8-42C8-A4C7-E975E8FA5CB4}"/>
          </ac:cxnSpMkLst>
        </pc:cxnChg>
        <pc:cxnChg chg="add mod">
          <ac:chgData name="'' ''" userId="f4c44eff-de22-4f18-a1e5-18a504f5fd55" providerId="ADAL" clId="{76789EA8-AB3F-4791-8E7B-BEDFCEF3AFAD}" dt="2018-09-03T13:15:49.316" v="782" actId="1076"/>
          <ac:cxnSpMkLst>
            <pc:docMk/>
            <pc:sldMk cId="409467872" sldId="257"/>
            <ac:cxnSpMk id="69" creationId="{03BC5C22-D594-4E38-AC01-6D28D17DB56D}"/>
          </ac:cxnSpMkLst>
        </pc:cxnChg>
        <pc:cxnChg chg="add del mod">
          <ac:chgData name="'' ''" userId="f4c44eff-de22-4f18-a1e5-18a504f5fd55" providerId="ADAL" clId="{76789EA8-AB3F-4791-8E7B-BEDFCEF3AFAD}" dt="2018-09-03T12:46:46.390" v="220" actId="11529"/>
          <ac:cxnSpMkLst>
            <pc:docMk/>
            <pc:sldMk cId="409467872" sldId="257"/>
            <ac:cxnSpMk id="83" creationId="{277FC00C-06B5-4079-8F96-988AB5AB2932}"/>
          </ac:cxnSpMkLst>
        </pc:cxnChg>
        <pc:cxnChg chg="add mod">
          <ac:chgData name="'' ''" userId="f4c44eff-de22-4f18-a1e5-18a504f5fd55" providerId="ADAL" clId="{76789EA8-AB3F-4791-8E7B-BEDFCEF3AFAD}" dt="2018-09-03T12:46:57.038" v="225" actId="14100"/>
          <ac:cxnSpMkLst>
            <pc:docMk/>
            <pc:sldMk cId="409467872" sldId="257"/>
            <ac:cxnSpMk id="84" creationId="{942DC1D6-B938-4D05-8109-559FE72F4C90}"/>
          </ac:cxnSpMkLst>
        </pc:cxnChg>
        <pc:cxnChg chg="add mod">
          <ac:chgData name="'' ''" userId="f4c44eff-de22-4f18-a1e5-18a504f5fd55" providerId="ADAL" clId="{76789EA8-AB3F-4791-8E7B-BEDFCEF3AFAD}" dt="2018-09-03T13:36:11.426" v="885" actId="14100"/>
          <ac:cxnSpMkLst>
            <pc:docMk/>
            <pc:sldMk cId="409467872" sldId="257"/>
            <ac:cxnSpMk id="87" creationId="{DA15FAE0-0607-4151-BF7B-8159A3602662}"/>
          </ac:cxnSpMkLst>
        </pc:cxnChg>
        <pc:cxnChg chg="add mod">
          <ac:chgData name="'' ''" userId="f4c44eff-de22-4f18-a1e5-18a504f5fd55" providerId="ADAL" clId="{76789EA8-AB3F-4791-8E7B-BEDFCEF3AFAD}" dt="2018-09-03T12:47:20.504" v="233" actId="14100"/>
          <ac:cxnSpMkLst>
            <pc:docMk/>
            <pc:sldMk cId="409467872" sldId="257"/>
            <ac:cxnSpMk id="89" creationId="{C5B8438F-E8F4-46D7-B3F0-103F341B3AB7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03T21:31:37.915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9C0F26-738B-44C1-AED4-1C72095FDE07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95CA2-AE70-40F2-961E-9CA99569F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985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A95CA2-AE70-40F2-961E-9CA99569FD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144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9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0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79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05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9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5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1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6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13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93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16924-3F1E-457E-AC52-CF68FB6D0E3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C3D68-453D-4253-B034-8BAA989A2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0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jpg"/><Relationship Id="rId19" Type="http://schemas.openxmlformats.org/officeDocument/2006/relationships/hyperlink" Target="http://openaccess.thecvf.com/content_cvpr_2018/papers/Chen_CartoonGAN_Generative_Adversarial_CVPR_2018_paper.pdf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jpg"/><Relationship Id="rId22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0BC8A4-9738-486E-B427-71E8DE8ECAFA}"/>
              </a:ext>
            </a:extLst>
          </p:cNvPr>
          <p:cNvSpPr/>
          <p:nvPr/>
        </p:nvSpPr>
        <p:spPr>
          <a:xfrm>
            <a:off x="10733547" y="21330856"/>
            <a:ext cx="10669523" cy="20663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8DBAA-ADE2-4704-B204-8F10443AEE30}"/>
              </a:ext>
            </a:extLst>
          </p:cNvPr>
          <p:cNvSpPr/>
          <p:nvPr/>
        </p:nvSpPr>
        <p:spPr>
          <a:xfrm>
            <a:off x="65824" y="5293682"/>
            <a:ext cx="10528917" cy="41586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F948C7-A2D7-4C4C-A2DC-D2D4C1A1E9CA}"/>
              </a:ext>
            </a:extLst>
          </p:cNvPr>
          <p:cNvSpPr/>
          <p:nvPr/>
        </p:nvSpPr>
        <p:spPr>
          <a:xfrm>
            <a:off x="-1" y="0"/>
            <a:ext cx="21383625" cy="436098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E9E2CC-DB5D-4B80-8B61-ACA66014ACEA}"/>
              </a:ext>
            </a:extLst>
          </p:cNvPr>
          <p:cNvSpPr/>
          <p:nvPr/>
        </p:nvSpPr>
        <p:spPr>
          <a:xfrm>
            <a:off x="911190" y="330374"/>
            <a:ext cx="20472435" cy="1792720"/>
          </a:xfrm>
          <a:prstGeom prst="rect">
            <a:avLst/>
          </a:prstGeom>
          <a:noFill/>
        </p:spPr>
        <p:txBody>
          <a:bodyPr wrap="square" lIns="129462" tIns="64731" rIns="129462" bIns="64731">
            <a:spAutoFit/>
          </a:bodyPr>
          <a:lstStyle/>
          <a:p>
            <a:pPr algn="ctr"/>
            <a:r>
              <a:rPr lang="en-US" sz="5400" dirty="0" err="1"/>
              <a:t>CartoonGAN</a:t>
            </a:r>
            <a:r>
              <a:rPr lang="en-US" sz="5400" dirty="0"/>
              <a:t>: Generative Adversarial Networks for </a:t>
            </a:r>
          </a:p>
          <a:p>
            <a:pPr algn="ctr"/>
            <a:r>
              <a:rPr lang="en-US" sz="5400" dirty="0"/>
              <a:t>Photo </a:t>
            </a:r>
            <a:r>
              <a:rPr lang="en-US" sz="5400" dirty="0" err="1"/>
              <a:t>Cartoonization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AutoShape 2" descr="ãquarrymen in spite of all the dangerãçåçæå°çµæ">
            <a:extLst>
              <a:ext uri="{FF2B5EF4-FFF2-40B4-BE49-F238E27FC236}">
                <a16:creationId xmlns:a16="http://schemas.microsoft.com/office/drawing/2014/main" id="{7F56F555-AEB3-46CC-9AF9-434C5C8602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539413" y="149844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black sign with white letters&#10;&#10;Description generated with very high confidence">
            <a:extLst>
              <a:ext uri="{FF2B5EF4-FFF2-40B4-BE49-F238E27FC236}">
                <a16:creationId xmlns:a16="http://schemas.microsoft.com/office/drawing/2014/main" id="{87197BF6-E764-4CB6-8E94-239B3C5A8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652"/>
            <a:ext cx="3560884" cy="35608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19CB5D5-E041-4F40-8CD7-CFC43C6C0009}"/>
              </a:ext>
            </a:extLst>
          </p:cNvPr>
          <p:cNvSpPr/>
          <p:nvPr/>
        </p:nvSpPr>
        <p:spPr>
          <a:xfrm>
            <a:off x="10539413" y="2187507"/>
            <a:ext cx="7468333" cy="187743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 err="1"/>
              <a:t>Chien</a:t>
            </a:r>
            <a:r>
              <a:rPr lang="en-US" sz="4400" dirty="0"/>
              <a:t>-Li Lu</a:t>
            </a:r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en-US" sz="3600" dirty="0"/>
              <a:t>National </a:t>
            </a:r>
            <a:r>
              <a:rPr lang="en-US" sz="3600" dirty="0" err="1"/>
              <a:t>Chiao</a:t>
            </a:r>
            <a:r>
              <a:rPr lang="en-US" sz="3600" dirty="0"/>
              <a:t> Tung University</a:t>
            </a:r>
          </a:p>
          <a:p>
            <a:pPr algn="ctr"/>
            <a:r>
              <a:rPr lang="en-US" sz="3600" cap="none" spc="0" dirty="0">
                <a:ln w="0"/>
                <a:solidFill>
                  <a:schemeClr val="tx1"/>
                </a:solidFill>
              </a:rPr>
              <a:t>Taiwan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C3E5BF-B437-4E0B-B9F1-9A58F627BA87}"/>
              </a:ext>
            </a:extLst>
          </p:cNvPr>
          <p:cNvSpPr/>
          <p:nvPr/>
        </p:nvSpPr>
        <p:spPr>
          <a:xfrm>
            <a:off x="3510245" y="2187507"/>
            <a:ext cx="7029168" cy="187743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</a:rPr>
              <a:t>Po-Yuan Lin</a:t>
            </a:r>
          </a:p>
          <a:p>
            <a:pPr algn="ctr"/>
            <a:r>
              <a:rPr lang="en-US" sz="3600" dirty="0"/>
              <a:t>National Tsinghua University</a:t>
            </a:r>
          </a:p>
          <a:p>
            <a:pPr algn="ctr"/>
            <a:r>
              <a:rPr lang="en-US" sz="3600" dirty="0"/>
              <a:t> Taiwan</a:t>
            </a:r>
            <a:endParaRPr lang="en-US" sz="3600" b="0" cap="none" spc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7D8A30-2584-47E8-A2FB-756B8F0AE0ED}"/>
              </a:ext>
            </a:extLst>
          </p:cNvPr>
          <p:cNvCxnSpPr>
            <a:cxnSpLocks/>
          </p:cNvCxnSpPr>
          <p:nvPr/>
        </p:nvCxnSpPr>
        <p:spPr>
          <a:xfrm flipH="1">
            <a:off x="10691810" y="4360985"/>
            <a:ext cx="2" cy="217087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5772A5B-5191-4DAE-A14E-AF5EC2350761}"/>
              </a:ext>
            </a:extLst>
          </p:cNvPr>
          <p:cNvSpPr/>
          <p:nvPr/>
        </p:nvSpPr>
        <p:spPr>
          <a:xfrm>
            <a:off x="-49825" y="4425398"/>
            <a:ext cx="401922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68EFB4-3B17-4903-A807-F917C6FB8290}"/>
              </a:ext>
            </a:extLst>
          </p:cNvPr>
          <p:cNvSpPr/>
          <p:nvPr/>
        </p:nvSpPr>
        <p:spPr>
          <a:xfrm>
            <a:off x="23328" y="5348323"/>
            <a:ext cx="10691810" cy="40318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3200" dirty="0" err="1">
                <a:ln w="0"/>
              </a:rPr>
              <a:t>CartoonGAN</a:t>
            </a:r>
            <a:r>
              <a:rPr lang="en-US" altLang="zh-TW" sz="3200" dirty="0">
                <a:ln w="0"/>
              </a:rPr>
              <a:t> </a:t>
            </a:r>
            <a:r>
              <a:rPr lang="en-US" sz="3200" dirty="0">
                <a:ln w="0"/>
              </a:rPr>
              <a:t>propose a solution to transforming photos of real-</a:t>
            </a:r>
          </a:p>
          <a:p>
            <a:r>
              <a:rPr lang="en-US" sz="3200" dirty="0">
                <a:ln w="0"/>
              </a:rPr>
              <a:t>world  scenes into  cartoon  style images, which is valuable and challenging   in    computer    vision   and    computer    graphics.</a:t>
            </a:r>
          </a:p>
          <a:p>
            <a:r>
              <a:rPr lang="en-US" sz="3200" dirty="0"/>
              <a:t>Cartoons  are   an   artistic  form  widely  used  in  our  daily  life </a:t>
            </a:r>
          </a:p>
          <a:p>
            <a:r>
              <a:rPr lang="en-US" sz="3200" dirty="0"/>
              <a:t>In addition to  artistic  interests,  their  applications  range  from </a:t>
            </a:r>
          </a:p>
          <a:p>
            <a:r>
              <a:rPr lang="en-US" sz="3200" dirty="0"/>
              <a:t>publication  in   printed   media   to   storytelling   for   children’s education. Like other forms of artworks, many famous cartoon images were created based on real-world scenes.</a:t>
            </a:r>
            <a:endParaRPr lang="en-US" sz="3200" b="0" cap="none" spc="0" dirty="0">
              <a:ln w="0"/>
              <a:solidFill>
                <a:schemeClr val="tx1"/>
              </a:solidFill>
            </a:endParaRPr>
          </a:p>
        </p:txBody>
      </p:sp>
      <p:grpSp>
        <p:nvGrpSpPr>
          <p:cNvPr id="26" name="群組 8">
            <a:extLst>
              <a:ext uri="{FF2B5EF4-FFF2-40B4-BE49-F238E27FC236}">
                <a16:creationId xmlns:a16="http://schemas.microsoft.com/office/drawing/2014/main" id="{941EDDF5-4841-4896-9119-B41A8443EF8F}"/>
              </a:ext>
            </a:extLst>
          </p:cNvPr>
          <p:cNvGrpSpPr/>
          <p:nvPr/>
        </p:nvGrpSpPr>
        <p:grpSpPr>
          <a:xfrm>
            <a:off x="758200" y="9429958"/>
            <a:ext cx="9265879" cy="4491133"/>
            <a:chOff x="1698676" y="3118312"/>
            <a:chExt cx="5664842" cy="3153706"/>
          </a:xfrm>
        </p:grpSpPr>
        <p:pic>
          <p:nvPicPr>
            <p:cNvPr id="27" name="圖片 5">
              <a:extLst>
                <a:ext uri="{FF2B5EF4-FFF2-40B4-BE49-F238E27FC236}">
                  <a16:creationId xmlns:a16="http://schemas.microsoft.com/office/drawing/2014/main" id="{CC396FC5-0FEB-42F6-B21E-2DB554325B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" b="13457"/>
            <a:stretch/>
          </p:blipFill>
          <p:spPr>
            <a:xfrm>
              <a:off x="1698676" y="3478736"/>
              <a:ext cx="5664842" cy="2793282"/>
            </a:xfrm>
            <a:prstGeom prst="rect">
              <a:avLst/>
            </a:prstGeom>
          </p:spPr>
        </p:pic>
        <p:sp>
          <p:nvSpPr>
            <p:cNvPr id="28" name="文字方塊 3">
              <a:extLst>
                <a:ext uri="{FF2B5EF4-FFF2-40B4-BE49-F238E27FC236}">
                  <a16:creationId xmlns:a16="http://schemas.microsoft.com/office/drawing/2014/main" id="{F0CC5533-3B66-4D2C-8BF9-7CC697463628}"/>
                </a:ext>
              </a:extLst>
            </p:cNvPr>
            <p:cNvSpPr txBox="1"/>
            <p:nvPr/>
          </p:nvSpPr>
          <p:spPr>
            <a:xfrm>
              <a:off x="2695263" y="3118312"/>
              <a:ext cx="1257375" cy="371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TW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Origin</a:t>
              </a:r>
              <a:endParaRPr lang="zh-TW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文字方塊 6">
              <a:extLst>
                <a:ext uri="{FF2B5EF4-FFF2-40B4-BE49-F238E27FC236}">
                  <a16:creationId xmlns:a16="http://schemas.microsoft.com/office/drawing/2014/main" id="{78B7C183-8AA1-4CC6-8780-C8B0E0BCED4B}"/>
                </a:ext>
              </a:extLst>
            </p:cNvPr>
            <p:cNvSpPr txBox="1"/>
            <p:nvPr/>
          </p:nvSpPr>
          <p:spPr>
            <a:xfrm>
              <a:off x="4572941" y="3153539"/>
              <a:ext cx="2512633" cy="371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TW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Transfer to cartoon style</a:t>
              </a:r>
              <a:endParaRPr lang="zh-TW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31" name="Picture 30" descr="A view of a large body of water&#10;&#10;Description generated with very high confidence">
            <a:extLst>
              <a:ext uri="{FF2B5EF4-FFF2-40B4-BE49-F238E27FC236}">
                <a16:creationId xmlns:a16="http://schemas.microsoft.com/office/drawing/2014/main" id="{107D1088-AC47-49F7-914C-39E2FA6A82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00" y="13912325"/>
            <a:ext cx="9147058" cy="4597410"/>
          </a:xfrm>
          <a:prstGeom prst="rect">
            <a:avLst/>
          </a:prstGeom>
        </p:spPr>
      </p:pic>
      <p:pic>
        <p:nvPicPr>
          <p:cNvPr id="32" name="內容版面配置區 3">
            <a:extLst>
              <a:ext uri="{FF2B5EF4-FFF2-40B4-BE49-F238E27FC236}">
                <a16:creationId xmlns:a16="http://schemas.microsoft.com/office/drawing/2014/main" id="{A209C163-7A39-4075-817C-46C62A7819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307" y="19593741"/>
            <a:ext cx="10300813" cy="311797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3" name="圖片 4">
            <a:extLst>
              <a:ext uri="{FF2B5EF4-FFF2-40B4-BE49-F238E27FC236}">
                <a16:creationId xmlns:a16="http://schemas.microsoft.com/office/drawing/2014/main" id="{3DE86526-FC56-4204-9CCF-EF29A6B3C2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746" y="23143260"/>
            <a:ext cx="10341666" cy="268417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3F4D20C-24A7-4DD6-83D0-E04F90E07CEA}"/>
              </a:ext>
            </a:extLst>
          </p:cNvPr>
          <p:cNvSpPr/>
          <p:nvPr/>
        </p:nvSpPr>
        <p:spPr>
          <a:xfrm>
            <a:off x="-66654" y="18602768"/>
            <a:ext cx="6322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architecture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EBDD58C-B1EA-4410-902D-C8CE35BF365B}"/>
              </a:ext>
            </a:extLst>
          </p:cNvPr>
          <p:cNvSpPr/>
          <p:nvPr/>
        </p:nvSpPr>
        <p:spPr>
          <a:xfrm>
            <a:off x="121158" y="25902117"/>
            <a:ext cx="1041825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Loss function</a:t>
            </a:r>
          </a:p>
        </p:txBody>
      </p:sp>
      <p:pic>
        <p:nvPicPr>
          <p:cNvPr id="36" name="圖片 6">
            <a:extLst>
              <a:ext uri="{FF2B5EF4-FFF2-40B4-BE49-F238E27FC236}">
                <a16:creationId xmlns:a16="http://schemas.microsoft.com/office/drawing/2014/main" id="{F848A20E-F8D7-463B-A048-C5742DAC37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652" y="26881096"/>
            <a:ext cx="7383381" cy="655076"/>
          </a:xfrm>
          <a:prstGeom prst="rect">
            <a:avLst/>
          </a:prstGeom>
        </p:spPr>
      </p:pic>
      <p:cxnSp>
        <p:nvCxnSpPr>
          <p:cNvPr id="37" name="直線單箭頭接點 5">
            <a:extLst>
              <a:ext uri="{FF2B5EF4-FFF2-40B4-BE49-F238E27FC236}">
                <a16:creationId xmlns:a16="http://schemas.microsoft.com/office/drawing/2014/main" id="{249749FE-437D-4DCA-8DFB-DB84D43EE32E}"/>
              </a:ext>
            </a:extLst>
          </p:cNvPr>
          <p:cNvCxnSpPr/>
          <p:nvPr/>
        </p:nvCxnSpPr>
        <p:spPr>
          <a:xfrm flipH="1">
            <a:off x="2250808" y="27591821"/>
            <a:ext cx="1504334" cy="8777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5">
            <a:extLst>
              <a:ext uri="{FF2B5EF4-FFF2-40B4-BE49-F238E27FC236}">
                <a16:creationId xmlns:a16="http://schemas.microsoft.com/office/drawing/2014/main" id="{DD999A8B-EBB8-42C8-A4C7-E975E8FA5CB4}"/>
              </a:ext>
            </a:extLst>
          </p:cNvPr>
          <p:cNvCxnSpPr>
            <a:cxnSpLocks/>
          </p:cNvCxnSpPr>
          <p:nvPr/>
        </p:nvCxnSpPr>
        <p:spPr>
          <a:xfrm>
            <a:off x="6192730" y="27591821"/>
            <a:ext cx="223310" cy="792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9F5A5AE-77A0-42C8-A1CB-14B0F9D562DA}"/>
              </a:ext>
            </a:extLst>
          </p:cNvPr>
          <p:cNvSpPr/>
          <p:nvPr/>
        </p:nvSpPr>
        <p:spPr>
          <a:xfrm>
            <a:off x="10733547" y="4527985"/>
            <a:ext cx="83669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 on human face</a:t>
            </a:r>
            <a:endParaRPr lang="en-US" sz="5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3BC5C22-D594-4E38-AC01-6D28D17DB56D}"/>
              </a:ext>
            </a:extLst>
          </p:cNvPr>
          <p:cNvCxnSpPr>
            <a:cxnSpLocks/>
          </p:cNvCxnSpPr>
          <p:nvPr/>
        </p:nvCxnSpPr>
        <p:spPr>
          <a:xfrm>
            <a:off x="0" y="26069757"/>
            <a:ext cx="2140308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圖片 4">
            <a:extLst>
              <a:ext uri="{FF2B5EF4-FFF2-40B4-BE49-F238E27FC236}">
                <a16:creationId xmlns:a16="http://schemas.microsoft.com/office/drawing/2014/main" id="{90A833F2-A59B-4EE9-B42E-E32F3813C3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84689" y="26475760"/>
            <a:ext cx="6816661" cy="1949709"/>
          </a:xfrm>
          <a:prstGeom prst="rect">
            <a:avLst/>
          </a:prstGeom>
        </p:spPr>
      </p:pic>
      <p:sp>
        <p:nvSpPr>
          <p:cNvPr id="38" name="內容版面配置區 2">
            <a:extLst>
              <a:ext uri="{FF2B5EF4-FFF2-40B4-BE49-F238E27FC236}">
                <a16:creationId xmlns:a16="http://schemas.microsoft.com/office/drawing/2014/main" id="{F840F867-7250-4861-B33D-F2BC878A3575}"/>
              </a:ext>
            </a:extLst>
          </p:cNvPr>
          <p:cNvSpPr txBox="1">
            <a:spLocks/>
          </p:cNvSpPr>
          <p:nvPr/>
        </p:nvSpPr>
        <p:spPr>
          <a:xfrm>
            <a:off x="21186" y="28307649"/>
            <a:ext cx="4734226" cy="19195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2138324" rtl="0" eaLnBrk="1" latinLnBrk="0" hangingPunct="1">
              <a:lnSpc>
                <a:spcPct val="90000"/>
              </a:lnSpc>
              <a:spcBef>
                <a:spcPts val="2339"/>
              </a:spcBef>
              <a:buFont typeface="Arial" panose="020B0604020202020204" pitchFamily="34" charset="0"/>
              <a:buNone/>
              <a:defRPr sz="561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69162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46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38324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42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7487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276649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45811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414973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484135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53298" indent="0" algn="ctr" defTabSz="2138324" rtl="0" eaLnBrk="1" latinLnBrk="0" hangingPunct="1">
              <a:lnSpc>
                <a:spcPct val="90000"/>
              </a:lnSpc>
              <a:spcBef>
                <a:spcPts val="1169"/>
              </a:spcBef>
              <a:buFont typeface="Arial" panose="020B0604020202020204" pitchFamily="34" charset="0"/>
              <a:buNone/>
              <a:defRPr sz="374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Adversarial loss:</a:t>
            </a:r>
          </a:p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drives the generator network to achieve the desired manifold transformation.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文字方塊 16">
            <a:extLst>
              <a:ext uri="{FF2B5EF4-FFF2-40B4-BE49-F238E27FC236}">
                <a16:creationId xmlns:a16="http://schemas.microsoft.com/office/drawing/2014/main" id="{B485588F-53BD-433E-BAB9-880996A9AA0A}"/>
              </a:ext>
            </a:extLst>
          </p:cNvPr>
          <p:cNvSpPr txBox="1"/>
          <p:nvPr/>
        </p:nvSpPr>
        <p:spPr>
          <a:xfrm>
            <a:off x="15560915" y="26580695"/>
            <a:ext cx="5842156" cy="169706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Cartoon image data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Cartoon image data with edges smoothed out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Generated image form G</a:t>
            </a:r>
            <a:endParaRPr lang="zh-TW" altLang="en-US" sz="2400" dirty="0"/>
          </a:p>
        </p:txBody>
      </p:sp>
      <p:cxnSp>
        <p:nvCxnSpPr>
          <p:cNvPr id="84" name="直線單箭頭接點 5">
            <a:extLst>
              <a:ext uri="{FF2B5EF4-FFF2-40B4-BE49-F238E27FC236}">
                <a16:creationId xmlns:a16="http://schemas.microsoft.com/office/drawing/2014/main" id="{942DC1D6-B938-4D05-8109-559FE72F4C90}"/>
              </a:ext>
            </a:extLst>
          </p:cNvPr>
          <p:cNvCxnSpPr>
            <a:cxnSpLocks/>
          </p:cNvCxnSpPr>
          <p:nvPr/>
        </p:nvCxnSpPr>
        <p:spPr>
          <a:xfrm>
            <a:off x="14012673" y="26795831"/>
            <a:ext cx="1254505" cy="8526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單箭頭接點 5">
            <a:extLst>
              <a:ext uri="{FF2B5EF4-FFF2-40B4-BE49-F238E27FC236}">
                <a16:creationId xmlns:a16="http://schemas.microsoft.com/office/drawing/2014/main" id="{DA15FAE0-0607-4151-BF7B-8159A3602662}"/>
              </a:ext>
            </a:extLst>
          </p:cNvPr>
          <p:cNvCxnSpPr>
            <a:cxnSpLocks/>
            <a:endCxn id="81" idx="1"/>
          </p:cNvCxnSpPr>
          <p:nvPr/>
        </p:nvCxnSpPr>
        <p:spPr>
          <a:xfrm flipV="1">
            <a:off x="14946123" y="27429229"/>
            <a:ext cx="614792" cy="36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5">
            <a:extLst>
              <a:ext uri="{FF2B5EF4-FFF2-40B4-BE49-F238E27FC236}">
                <a16:creationId xmlns:a16="http://schemas.microsoft.com/office/drawing/2014/main" id="{C5B8438F-E8F4-46D7-B3F0-103F341B3AB7}"/>
              </a:ext>
            </a:extLst>
          </p:cNvPr>
          <p:cNvCxnSpPr>
            <a:cxnSpLocks/>
          </p:cNvCxnSpPr>
          <p:nvPr/>
        </p:nvCxnSpPr>
        <p:spPr>
          <a:xfrm>
            <a:off x="15324065" y="28023587"/>
            <a:ext cx="359631" cy="155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內容版面配置區 2">
            <a:extLst>
              <a:ext uri="{FF2B5EF4-FFF2-40B4-BE49-F238E27FC236}">
                <a16:creationId xmlns:a16="http://schemas.microsoft.com/office/drawing/2014/main" id="{95D8ACCF-EAD7-4A6A-85B9-DBEFA7C5B452}"/>
              </a:ext>
            </a:extLst>
          </p:cNvPr>
          <p:cNvSpPr txBox="1">
            <a:spLocks/>
          </p:cNvSpPr>
          <p:nvPr/>
        </p:nvSpPr>
        <p:spPr>
          <a:xfrm>
            <a:off x="4734226" y="28307649"/>
            <a:ext cx="4725863" cy="19195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loss: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preserves the image content during cartoon stylization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1401E3-395F-4FB7-825C-CD2A7E39A07D}"/>
              </a:ext>
            </a:extLst>
          </p:cNvPr>
          <p:cNvGrpSpPr/>
          <p:nvPr/>
        </p:nvGrpSpPr>
        <p:grpSpPr>
          <a:xfrm>
            <a:off x="11468040" y="11358369"/>
            <a:ext cx="9077897" cy="8925299"/>
            <a:chOff x="10727661" y="6203278"/>
            <a:chExt cx="10491594" cy="12925000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96FA384-C4F3-41DA-ADD6-E602897D3EEA}"/>
                </a:ext>
              </a:extLst>
            </p:cNvPr>
            <p:cNvGrpSpPr/>
            <p:nvPr/>
          </p:nvGrpSpPr>
          <p:grpSpPr>
            <a:xfrm>
              <a:off x="10750668" y="6203278"/>
              <a:ext cx="10458450" cy="4305300"/>
              <a:chOff x="10658877" y="6135719"/>
              <a:chExt cx="10458450" cy="4305300"/>
            </a:xfrm>
          </p:grpSpPr>
          <p:pic>
            <p:nvPicPr>
              <p:cNvPr id="55" name="Picture 54" descr="A close up of a womans face&#10;&#10;Description generated with very high confidence">
                <a:extLst>
                  <a:ext uri="{FF2B5EF4-FFF2-40B4-BE49-F238E27FC236}">
                    <a16:creationId xmlns:a16="http://schemas.microsoft.com/office/drawing/2014/main" id="{8747530A-2C4D-43EC-9664-685995B72A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106927" y="6135719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57" name="Picture 56" descr="A close up of a womans face&#10;&#10;Description generated with very high confidence">
                <a:extLst>
                  <a:ext uri="{FF2B5EF4-FFF2-40B4-BE49-F238E27FC236}">
                    <a16:creationId xmlns:a16="http://schemas.microsoft.com/office/drawing/2014/main" id="{871479A9-D6BE-49AF-8B4E-410B499126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12127" y="6135719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59" name="Picture 58" descr="A picture containing clothing, woman, wall, phone&#10;&#10;Description generated with very high confidence">
                <a:extLst>
                  <a:ext uri="{FF2B5EF4-FFF2-40B4-BE49-F238E27FC236}">
                    <a16:creationId xmlns:a16="http://schemas.microsoft.com/office/drawing/2014/main" id="{C97F3B35-4759-4ECD-B628-DB73654F4A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58877" y="6135719"/>
                <a:ext cx="3515337" cy="4305300"/>
              </a:xfrm>
              <a:prstGeom prst="rect">
                <a:avLst/>
              </a:prstGeom>
            </p:spPr>
          </p:pic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1853014-1BD1-43C9-8A6A-669F5F17D3F9}"/>
                </a:ext>
              </a:extLst>
            </p:cNvPr>
            <p:cNvGrpSpPr/>
            <p:nvPr/>
          </p:nvGrpSpPr>
          <p:grpSpPr>
            <a:xfrm>
              <a:off x="10729609" y="10479249"/>
              <a:ext cx="10489646" cy="4334629"/>
              <a:chOff x="10729609" y="10479249"/>
              <a:chExt cx="10489646" cy="4334629"/>
            </a:xfrm>
          </p:grpSpPr>
          <p:pic>
            <p:nvPicPr>
              <p:cNvPr id="62" name="Picture 61" descr="A person wearing a mask&#10;&#10;Description generated with high confidence">
                <a:extLst>
                  <a:ext uri="{FF2B5EF4-FFF2-40B4-BE49-F238E27FC236}">
                    <a16:creationId xmlns:a16="http://schemas.microsoft.com/office/drawing/2014/main" id="{76ED3565-16F4-4AB4-BE65-81090A93B9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85118" y="10508578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64" name="Picture 63" descr="A close up of a person&#10;&#10;Description generated with high confidence">
                <a:extLst>
                  <a:ext uri="{FF2B5EF4-FFF2-40B4-BE49-F238E27FC236}">
                    <a16:creationId xmlns:a16="http://schemas.microsoft.com/office/drawing/2014/main" id="{32BB71ED-69FD-4123-AEAC-8FE634809A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714055" y="10508578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66" name="Picture 65" descr="A person smiling for the camera&#10;&#10;Description generated with very high confidence">
                <a:extLst>
                  <a:ext uri="{FF2B5EF4-FFF2-40B4-BE49-F238E27FC236}">
                    <a16:creationId xmlns:a16="http://schemas.microsoft.com/office/drawing/2014/main" id="{1DD23C7F-6552-4F8E-98DA-06320F8EE9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29609" y="10479249"/>
                <a:ext cx="3534449" cy="4328707"/>
              </a:xfrm>
              <a:prstGeom prst="rect">
                <a:avLst/>
              </a:prstGeom>
            </p:spPr>
          </p:pic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5F67179-E75D-4A76-9887-0E6333AD3167}"/>
                </a:ext>
              </a:extLst>
            </p:cNvPr>
            <p:cNvGrpSpPr/>
            <p:nvPr/>
          </p:nvGrpSpPr>
          <p:grpSpPr>
            <a:xfrm>
              <a:off x="10727661" y="14799573"/>
              <a:ext cx="10491594" cy="4328705"/>
              <a:chOff x="10727661" y="14799573"/>
              <a:chExt cx="10491594" cy="4328705"/>
            </a:xfrm>
          </p:grpSpPr>
          <p:pic>
            <p:nvPicPr>
              <p:cNvPr id="93" name="Picture 92" descr="A person posing for the camera&#10;&#10;Description generated with very high confidence">
                <a:extLst>
                  <a:ext uri="{FF2B5EF4-FFF2-40B4-BE49-F238E27FC236}">
                    <a16:creationId xmlns:a16="http://schemas.microsoft.com/office/drawing/2014/main" id="{E286E57F-3341-4AAE-9119-85E66516A2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714055" y="14813878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95" name="Picture 94">
                <a:extLst>
                  <a:ext uri="{FF2B5EF4-FFF2-40B4-BE49-F238E27FC236}">
                    <a16:creationId xmlns:a16="http://schemas.microsoft.com/office/drawing/2014/main" id="{E5ED3EA7-098B-46BE-B5AA-C239BFFB6A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258015" y="14807956"/>
                <a:ext cx="3505200" cy="4305300"/>
              </a:xfrm>
              <a:prstGeom prst="rect">
                <a:avLst/>
              </a:prstGeom>
            </p:spPr>
          </p:pic>
          <p:pic>
            <p:nvPicPr>
              <p:cNvPr id="97" name="Picture 96" descr="A person smiling for the camera&#10;&#10;Description generated with very high confidence">
                <a:extLst>
                  <a:ext uri="{FF2B5EF4-FFF2-40B4-BE49-F238E27FC236}">
                    <a16:creationId xmlns:a16="http://schemas.microsoft.com/office/drawing/2014/main" id="{84D1DDBE-29EA-4444-B8BD-266B8F0956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27661" y="14799573"/>
                <a:ext cx="3534447" cy="4328705"/>
              </a:xfrm>
              <a:prstGeom prst="rect">
                <a:avLst/>
              </a:prstGeom>
            </p:spPr>
          </p:pic>
        </p:grp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E2C53C1D-45FD-479A-A137-35E699307122}"/>
              </a:ext>
            </a:extLst>
          </p:cNvPr>
          <p:cNvSpPr/>
          <p:nvPr/>
        </p:nvSpPr>
        <p:spPr>
          <a:xfrm>
            <a:off x="10715138" y="10612774"/>
            <a:ext cx="1094898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i="1" dirty="0">
                <a:ln w="0"/>
              </a:rPr>
              <a:t>		     O</a:t>
            </a:r>
            <a:r>
              <a:rPr lang="en-US" sz="3200" i="1" cap="none" spc="0" dirty="0">
                <a:ln w="0"/>
                <a:solidFill>
                  <a:schemeClr val="tx1"/>
                </a:solidFill>
              </a:rPr>
              <a:t>rigin</a:t>
            </a:r>
            <a:r>
              <a:rPr lang="en-US" sz="3200" cap="none" spc="0" dirty="0">
                <a:ln w="0"/>
                <a:solidFill>
                  <a:schemeClr val="tx1"/>
                </a:solidFill>
              </a:rPr>
              <a:t>					</a:t>
            </a:r>
            <a:r>
              <a:rPr lang="zh-TW" altLang="en-US" sz="3200" i="1" dirty="0">
                <a:latin typeface="arial" panose="020B0604020202020204" pitchFamily="34" charset="0"/>
              </a:rPr>
              <a:t>細田守</a:t>
            </a:r>
            <a:r>
              <a:rPr lang="en-US" altLang="zh-TW" sz="3200" i="1" dirty="0">
                <a:latin typeface="arial" panose="020B0604020202020204" pitchFamily="34" charset="0"/>
              </a:rPr>
              <a:t>					</a:t>
            </a:r>
            <a:r>
              <a:rPr lang="zh-TW" altLang="en-US" sz="3200" i="1" dirty="0">
                <a:latin typeface="arial" panose="020B0604020202020204" pitchFamily="34" charset="0"/>
              </a:rPr>
              <a:t>宮崎駿</a:t>
            </a:r>
            <a:endParaRPr lang="en-US" sz="3200" i="1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24BB12B8-D44C-46E3-969B-905F0BD8B52E}"/>
              </a:ext>
            </a:extLst>
          </p:cNvPr>
          <p:cNvSpPr/>
          <p:nvPr/>
        </p:nvSpPr>
        <p:spPr>
          <a:xfrm>
            <a:off x="10691810" y="20610216"/>
            <a:ext cx="370927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US" sz="5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5C738B5-9C22-4E2B-8090-BA590F203F9F}"/>
              </a:ext>
            </a:extLst>
          </p:cNvPr>
          <p:cNvSpPr/>
          <p:nvPr/>
        </p:nvSpPr>
        <p:spPr>
          <a:xfrm>
            <a:off x="10691810" y="21509013"/>
            <a:ext cx="10935013" cy="18158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</a:rPr>
              <a:t>The  original paper focused  on transfer non-face  photo to cartoon  style image, so we planned to implement the image about human face shown </a:t>
            </a:r>
            <a:r>
              <a:rPr lang="en-US" sz="2800" b="0" cap="none" spc="0" dirty="0" err="1">
                <a:ln w="0"/>
                <a:solidFill>
                  <a:schemeClr val="tx1"/>
                </a:solidFill>
              </a:rPr>
              <a:t>above.We</a:t>
            </a:r>
            <a:r>
              <a:rPr lang="en-US" sz="2800" b="0" cap="none" spc="0" dirty="0">
                <a:ln w="0"/>
                <a:solidFill>
                  <a:schemeClr val="tx1"/>
                </a:solidFill>
              </a:rPr>
              <a:t> can see that it’s good </a:t>
            </a:r>
            <a:r>
              <a:rPr lang="en-US" sz="2800" dirty="0">
                <a:ln w="0"/>
              </a:rPr>
              <a:t>at transferring image except face features of eyes and other part that had high-fineness</a:t>
            </a:r>
            <a:endParaRPr lang="en-US" sz="28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9B17371-988C-4C8E-BC86-3F507A1BF37B}"/>
              </a:ext>
            </a:extLst>
          </p:cNvPr>
          <p:cNvSpPr/>
          <p:nvPr/>
        </p:nvSpPr>
        <p:spPr>
          <a:xfrm>
            <a:off x="10715138" y="23583572"/>
            <a:ext cx="28746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228CF61-1203-452F-90DD-6DCCD0138A33}"/>
              </a:ext>
            </a:extLst>
          </p:cNvPr>
          <p:cNvSpPr/>
          <p:nvPr/>
        </p:nvSpPr>
        <p:spPr>
          <a:xfrm>
            <a:off x="10844209" y="24506902"/>
            <a:ext cx="9502147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 err="1"/>
              <a:t>CartoonGAN</a:t>
            </a:r>
            <a:r>
              <a:rPr lang="en-US" sz="3200" dirty="0"/>
              <a:t>: </a:t>
            </a:r>
            <a:r>
              <a:rPr lang="en-US" sz="2400" dirty="0">
                <a:hlinkClick r:id="rId19"/>
              </a:rPr>
              <a:t>http://openaccess.thecvf.com/content_cvpr_2018/papers/Chen_CartoonGAN_Generative_Adversarial_CVPR_2018_paper.pdf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6" name="Picture 2" descr="http://mmlab.ie.cuhk.edu.hk/projects/celeba/intro.png">
            <a:extLst>
              <a:ext uri="{FF2B5EF4-FFF2-40B4-BE49-F238E27FC236}">
                <a16:creationId xmlns:a16="http://schemas.microsoft.com/office/drawing/2014/main" id="{535CA4F1-CB4F-442B-9A85-6BE65F7C6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5408" y="5424415"/>
            <a:ext cx="9464616" cy="442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84C3B0-0587-473B-B5F3-4B2A478E6A0D}"/>
              </a:ext>
            </a:extLst>
          </p:cNvPr>
          <p:cNvSpPr/>
          <p:nvPr/>
        </p:nvSpPr>
        <p:spPr>
          <a:xfrm>
            <a:off x="15325801" y="9880711"/>
            <a:ext cx="1287788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dataset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6" name="文字方塊 24">
            <a:extLst>
              <a:ext uri="{FF2B5EF4-FFF2-40B4-BE49-F238E27FC236}">
                <a16:creationId xmlns:a16="http://schemas.microsoft.com/office/drawing/2014/main" id="{4B8AD1BB-F51D-47D6-8529-24C6E0122D0B}"/>
              </a:ext>
            </a:extLst>
          </p:cNvPr>
          <p:cNvSpPr txBox="1"/>
          <p:nvPr/>
        </p:nvSpPr>
        <p:spPr>
          <a:xfrm>
            <a:off x="16426624" y="29026850"/>
            <a:ext cx="4343400" cy="120032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 </a:t>
            </a:r>
            <a:r>
              <a:rPr lang="en-US" altLang="zh-TW" sz="2400" dirty="0" err="1"/>
              <a:t>CartoonGAN</a:t>
            </a:r>
            <a:r>
              <a:rPr lang="en-US" altLang="zh-TW" sz="2400" dirty="0"/>
              <a:t>, We adopt the high-level feature maps in the VGG networks</a:t>
            </a:r>
            <a:endParaRPr lang="zh-TW" altLang="en-US" sz="2400" dirty="0"/>
          </a:p>
        </p:txBody>
      </p:sp>
      <p:pic>
        <p:nvPicPr>
          <p:cNvPr id="73" name="圖片 23">
            <a:extLst>
              <a:ext uri="{FF2B5EF4-FFF2-40B4-BE49-F238E27FC236}">
                <a16:creationId xmlns:a16="http://schemas.microsoft.com/office/drawing/2014/main" id="{575E4F77-4752-48EC-91E2-1C8FC8080BE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515864" y="28519047"/>
            <a:ext cx="6754013" cy="136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7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204</TotalTime>
  <Words>249</Words>
  <Application>Microsoft Office PowerPoint</Application>
  <PresentationFormat>Custom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新細明體</vt:lpstr>
      <vt:lpstr>arial</vt:lpstr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2018-09-03T04:22:05Z</dcterms:created>
  <dcterms:modified xsi:type="dcterms:W3CDTF">2018-09-03T13:40:58Z</dcterms:modified>
</cp:coreProperties>
</file>

<file path=docProps/thumbnail.jpeg>
</file>